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6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80" autoAdjust="0"/>
    <p:restoredTop sz="94542" autoAdjust="0"/>
  </p:normalViewPr>
  <p:slideViewPr>
    <p:cSldViewPr snapToGrid="0">
      <p:cViewPr varScale="1">
        <p:scale>
          <a:sx n="75" d="100"/>
          <a:sy n="75" d="100"/>
        </p:scale>
        <p:origin x="36" y="195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2BCA1-7E4B-434D-BEC4-1B2978F51E73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CD92-FE46-4FBD-868E-F06802504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69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E16E-0DE0-474D-8945-AE6DDFAC7D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76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E16E-0DE0-474D-8945-AE6DDFAC7D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9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0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0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6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6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7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4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7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5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D0808-2400-43E6-A6EC-B768257FEE6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8C80-8DBF-4C25-9067-144AC4220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02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76" Type="http://schemas.openxmlformats.org/officeDocument/2006/relationships/image" Target="../media/image76.png"/><Relationship Id="rId84" Type="http://schemas.openxmlformats.org/officeDocument/2006/relationships/image" Target="../media/image84.png"/><Relationship Id="rId89" Type="http://schemas.openxmlformats.org/officeDocument/2006/relationships/image" Target="../media/image89.png"/><Relationship Id="rId97" Type="http://schemas.openxmlformats.org/officeDocument/2006/relationships/image" Target="../media/image97.png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66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image" Target="../media/image79.png"/><Relationship Id="rId87" Type="http://schemas.openxmlformats.org/officeDocument/2006/relationships/image" Target="../media/image87.png"/><Relationship Id="rId5" Type="http://schemas.openxmlformats.org/officeDocument/2006/relationships/image" Target="../media/image5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90" Type="http://schemas.openxmlformats.org/officeDocument/2006/relationships/image" Target="../media/image90.png"/><Relationship Id="rId95" Type="http://schemas.openxmlformats.org/officeDocument/2006/relationships/image" Target="../media/image95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80" Type="http://schemas.openxmlformats.org/officeDocument/2006/relationships/image" Target="../media/image80.png"/><Relationship Id="rId85" Type="http://schemas.openxmlformats.org/officeDocument/2006/relationships/image" Target="../media/image85.png"/><Relationship Id="rId93" Type="http://schemas.openxmlformats.org/officeDocument/2006/relationships/image" Target="../media/image93.png"/><Relationship Id="rId98" Type="http://schemas.openxmlformats.org/officeDocument/2006/relationships/image" Target="../media/image9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67" Type="http://schemas.openxmlformats.org/officeDocument/2006/relationships/image" Target="../media/image67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91" Type="http://schemas.openxmlformats.org/officeDocument/2006/relationships/image" Target="../media/image91.png"/><Relationship Id="rId9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81" Type="http://schemas.openxmlformats.org/officeDocument/2006/relationships/image" Target="../media/image81.png"/><Relationship Id="rId86" Type="http://schemas.openxmlformats.org/officeDocument/2006/relationships/image" Target="../media/image86.png"/><Relationship Id="rId94" Type="http://schemas.openxmlformats.org/officeDocument/2006/relationships/image" Target="../media/image94.png"/><Relationship Id="rId99" Type="http://schemas.openxmlformats.org/officeDocument/2006/relationships/image" Target="../media/image99.png"/><Relationship Id="rId101" Type="http://schemas.openxmlformats.org/officeDocument/2006/relationships/image" Target="../media/image101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0" y="0"/>
            <a:ext cx="14543904" cy="7235468"/>
            <a:chOff x="-2057148" y="6079804"/>
            <a:chExt cx="29087808" cy="14470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7148" y="6079804"/>
              <a:ext cx="29087808" cy="1447093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705100" y="2142399"/>
            <a:ext cx="712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3764" y="2118189"/>
            <a:ext cx="712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4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4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0142" y="5648369"/>
            <a:ext cx="155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</a:t>
            </a:r>
            <a:endParaRPr lang="ko-KR" altLang="en-US" sz="4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173" y="6292007"/>
            <a:ext cx="2733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Intelligent Passionate Active Developers</a:t>
            </a:r>
            <a:endParaRPr lang="ko-KR" altLang="en-US" sz="9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2697" y="6522839"/>
            <a:ext cx="1386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장준호</a:t>
            </a:r>
            <a:r>
              <a:rPr lang="en-US" altLang="ko-KR" sz="900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900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이다연</a:t>
            </a:r>
            <a:r>
              <a:rPr lang="en-US" altLang="ko-KR" sz="900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900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박예린</a:t>
            </a:r>
            <a:endParaRPr lang="ko-KR" altLang="en-US" sz="900" dirty="0">
              <a:ln w="0"/>
              <a:solidFill>
                <a:srgbClr val="3C5A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1905000" y="2787381"/>
            <a:ext cx="366951" cy="393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83424" y="4034018"/>
            <a:ext cx="366951" cy="393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38549" y="2590800"/>
            <a:ext cx="366951" cy="393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7" y="2381139"/>
            <a:ext cx="6769800" cy="43810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타원 13"/>
          <p:cNvSpPr/>
          <p:nvPr/>
        </p:nvSpPr>
        <p:spPr>
          <a:xfrm>
            <a:off x="5074358" y="3573132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54695" y="4318730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833316"/>
              </p:ext>
            </p:extLst>
          </p:nvPr>
        </p:nvGraphicFramePr>
        <p:xfrm>
          <a:off x="7738533" y="1170432"/>
          <a:ext cx="3920068" cy="55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87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43818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선택한 지역의 병원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요약 정보를 표로 표시 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요약정보 창을 종료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graphicFrame>
        <p:nvGraphicFramePr>
          <p:cNvPr id="2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154495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병원 요약 정보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지도로 보기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" y="1170431"/>
            <a:ext cx="6769800" cy="9402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91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9"/>
          <p:cNvGrpSpPr/>
          <p:nvPr/>
        </p:nvGrpSpPr>
        <p:grpSpPr>
          <a:xfrm>
            <a:off x="-495" y="0"/>
            <a:ext cx="13025349" cy="7235468"/>
            <a:chOff x="-1108234" y="-756650"/>
            <a:chExt cx="26050698" cy="14470936"/>
          </a:xfrm>
        </p:grpSpPr>
        <p:pic>
          <p:nvPicPr>
            <p:cNvPr id="7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28960"/>
              </p:ext>
            </p:extLst>
          </p:nvPr>
        </p:nvGraphicFramePr>
        <p:xfrm>
          <a:off x="366804" y="1056871"/>
          <a:ext cx="11480801" cy="51217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8842">
                  <a:extLst>
                    <a:ext uri="{9D8B030D-6E8A-4147-A177-3AD203B41FA5}">
                      <a16:colId xmlns:a16="http://schemas.microsoft.com/office/drawing/2014/main" val="3060511682"/>
                    </a:ext>
                  </a:extLst>
                </a:gridCol>
                <a:gridCol w="2063387">
                  <a:extLst>
                    <a:ext uri="{9D8B030D-6E8A-4147-A177-3AD203B41FA5}">
                      <a16:colId xmlns:a16="http://schemas.microsoft.com/office/drawing/2014/main" val="597005734"/>
                    </a:ext>
                  </a:extLst>
                </a:gridCol>
                <a:gridCol w="6198858">
                  <a:extLst>
                    <a:ext uri="{9D8B030D-6E8A-4147-A177-3AD203B41FA5}">
                      <a16:colId xmlns:a16="http://schemas.microsoft.com/office/drawing/2014/main" val="987340156"/>
                    </a:ext>
                  </a:extLst>
                </a:gridCol>
                <a:gridCol w="1549714">
                  <a:extLst>
                    <a:ext uri="{9D8B030D-6E8A-4147-A177-3AD203B41FA5}">
                      <a16:colId xmlns:a16="http://schemas.microsoft.com/office/drawing/2014/main" val="94996566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 No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</a:t>
                      </a:r>
                      <a:r>
                        <a:rPr lang="en-US" altLang="ko-KR" sz="1800" baseline="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 Data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Description of Change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Revised By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4492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V0.1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2023-11-28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작성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장준호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43936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2023-11-28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지도 화면 설계 수정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장준호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28040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410613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6475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24993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15312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35040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56800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2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139648-D951-77EF-DC85-ECE0834B76E9}"/>
              </a:ext>
            </a:extLst>
          </p:cNvPr>
          <p:cNvSpPr txBox="1"/>
          <p:nvPr/>
        </p:nvSpPr>
        <p:spPr>
          <a:xfrm>
            <a:off x="4181116" y="13189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HISTORY·</a:t>
            </a:r>
            <a:endParaRPr lang="ko-KR" altLang="en-US" sz="4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49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767736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 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graphicFrame>
        <p:nvGraphicFramePr>
          <p:cNvPr id="1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476271"/>
              </p:ext>
            </p:extLst>
          </p:nvPr>
        </p:nvGraphicFramePr>
        <p:xfrm>
          <a:off x="7821613" y="1170432"/>
          <a:ext cx="3836987" cy="554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2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메인페이지로 이동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분석 페이지로 이동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페이지로 이동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 페이지로 이동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사이트 소개 이미지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25522" y="2406840"/>
            <a:ext cx="6767108" cy="43822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95014" y="2438023"/>
            <a:ext cx="6831585" cy="4276944"/>
            <a:chOff x="522050" y="2361397"/>
            <a:chExt cx="6831585" cy="4390604"/>
          </a:xfrm>
        </p:grpSpPr>
        <p:grpSp>
          <p:nvGrpSpPr>
            <p:cNvPr id="50" name="그룹 1001"/>
            <p:cNvGrpSpPr/>
            <p:nvPr/>
          </p:nvGrpSpPr>
          <p:grpSpPr>
            <a:xfrm>
              <a:off x="575696" y="2361397"/>
              <a:ext cx="6716934" cy="1540803"/>
              <a:chOff x="-506413" y="2839135"/>
              <a:chExt cx="26738935" cy="5549148"/>
            </a:xfrm>
          </p:grpSpPr>
          <p:pic>
            <p:nvPicPr>
              <p:cNvPr id="51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06413" y="2839135"/>
                <a:ext cx="26738935" cy="5549148"/>
              </a:xfrm>
              <a:prstGeom prst="rect">
                <a:avLst/>
              </a:prstGeom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522050" y="2404920"/>
              <a:ext cx="6831585" cy="4347081"/>
              <a:chOff x="467979" y="3686543"/>
              <a:chExt cx="6885656" cy="4347081"/>
            </a:xfrm>
          </p:grpSpPr>
          <p:grpSp>
            <p:nvGrpSpPr>
              <p:cNvPr id="34" name="그룹 1003"/>
              <p:cNvGrpSpPr/>
              <p:nvPr/>
            </p:nvGrpSpPr>
            <p:grpSpPr>
              <a:xfrm>
                <a:off x="467979" y="3686543"/>
                <a:ext cx="6885656" cy="1444705"/>
                <a:chOff x="-1029250" y="2713153"/>
                <a:chExt cx="26725163" cy="5547767"/>
              </a:xfrm>
            </p:grpSpPr>
            <p:grpSp>
              <p:nvGrpSpPr>
                <p:cNvPr id="35" name="그룹 1004"/>
                <p:cNvGrpSpPr/>
                <p:nvPr/>
              </p:nvGrpSpPr>
              <p:grpSpPr>
                <a:xfrm>
                  <a:off x="0" y="4698816"/>
                  <a:ext cx="24666667" cy="1674233"/>
                  <a:chOff x="0" y="4698816"/>
                  <a:chExt cx="24666667" cy="1674233"/>
                </a:xfrm>
              </p:grpSpPr>
              <p:pic>
                <p:nvPicPr>
                  <p:cNvPr id="49" name="Object 9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0" y="4698816"/>
                    <a:ext cx="24666667" cy="16742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그룹 1005"/>
                <p:cNvGrpSpPr/>
                <p:nvPr/>
              </p:nvGrpSpPr>
              <p:grpSpPr>
                <a:xfrm>
                  <a:off x="-1029250" y="2713153"/>
                  <a:ext cx="26725163" cy="5547767"/>
                  <a:chOff x="-1029250" y="2713153"/>
                  <a:chExt cx="26725163" cy="5547767"/>
                </a:xfrm>
              </p:grpSpPr>
              <p:pic>
                <p:nvPicPr>
                  <p:cNvPr id="47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-1029250" y="2713153"/>
                    <a:ext cx="26725163" cy="5547767"/>
                  </a:xfrm>
                  <a:prstGeom prst="rect">
                    <a:avLst/>
                  </a:prstGeom>
                </p:spPr>
              </p:pic>
              <p:pic>
                <p:nvPicPr>
                  <p:cNvPr id="48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5472349" y="4148990"/>
                    <a:ext cx="13362582" cy="27738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그룹 1006"/>
                <p:cNvGrpSpPr/>
                <p:nvPr/>
              </p:nvGrpSpPr>
              <p:grpSpPr>
                <a:xfrm>
                  <a:off x="6679437" y="4916022"/>
                  <a:ext cx="1168895" cy="1168895"/>
                  <a:chOff x="6679437" y="4916022"/>
                  <a:chExt cx="1168895" cy="1168895"/>
                </a:xfrm>
              </p:grpSpPr>
              <p:pic>
                <p:nvPicPr>
                  <p:cNvPr id="46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6679437" y="4916022"/>
                    <a:ext cx="1168895" cy="11688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124367" y="4301467"/>
                  <a:ext cx="10098568" cy="3178007"/>
                </a:xfrm>
                <a:prstGeom prst="rect">
                  <a:avLst/>
                </a:prstGeom>
              </p:spPr>
            </p:pic>
            <p:pic>
              <p:nvPicPr>
                <p:cNvPr id="39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509537" y="5224502"/>
                  <a:ext cx="1987072" cy="1216396"/>
                </a:xfrm>
                <a:prstGeom prst="rect">
                  <a:avLst/>
                </a:prstGeom>
              </p:spPr>
            </p:pic>
            <p:pic>
              <p:nvPicPr>
                <p:cNvPr id="40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130844" y="4768479"/>
                  <a:ext cx="2344063" cy="1216396"/>
                </a:xfrm>
                <a:prstGeom prst="rect">
                  <a:avLst/>
                </a:prstGeom>
              </p:spPr>
            </p:pic>
            <p:pic>
              <p:nvPicPr>
                <p:cNvPr id="41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61678" y="4753207"/>
                  <a:ext cx="4218936" cy="2028898"/>
                </a:xfrm>
                <a:prstGeom prst="rect">
                  <a:avLst/>
                </a:prstGeom>
              </p:spPr>
            </p:pic>
            <p:pic>
              <p:nvPicPr>
                <p:cNvPr id="42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9992798" y="4753207"/>
                  <a:ext cx="3361793" cy="2028898"/>
                </a:xfrm>
                <a:prstGeom prst="rect">
                  <a:avLst/>
                </a:prstGeom>
              </p:spPr>
            </p:pic>
            <p:pic>
              <p:nvPicPr>
                <p:cNvPr id="43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607921" y="4684545"/>
                  <a:ext cx="2251649" cy="2035392"/>
                </a:xfrm>
                <a:prstGeom prst="rect">
                  <a:avLst/>
                </a:prstGeom>
              </p:spPr>
            </p:pic>
            <p:pic>
              <p:nvPicPr>
                <p:cNvPr id="44" name="Object 2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8785780" y="4684545"/>
                  <a:ext cx="2419163" cy="2035392"/>
                </a:xfrm>
                <a:prstGeom prst="rect">
                  <a:avLst/>
                </a:prstGeom>
              </p:spPr>
            </p:pic>
            <p:pic>
              <p:nvPicPr>
                <p:cNvPr id="45" name="Object 2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4558072" y="6963386"/>
                  <a:ext cx="13448644" cy="904759"/>
                </a:xfrm>
                <a:prstGeom prst="rect">
                  <a:avLst/>
                </a:prstGeom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522050" y="5187811"/>
                <a:ext cx="6770580" cy="2845813"/>
                <a:chOff x="0" y="-73595"/>
                <a:chExt cx="24390058" cy="10251639"/>
              </a:xfrm>
            </p:grpSpPr>
            <p:grpSp>
              <p:nvGrpSpPr>
                <p:cNvPr id="176" name="그룹 175"/>
                <p:cNvGrpSpPr/>
                <p:nvPr/>
              </p:nvGrpSpPr>
              <p:grpSpPr>
                <a:xfrm>
                  <a:off x="0" y="-73595"/>
                  <a:ext cx="24390058" cy="10251639"/>
                  <a:chOff x="0" y="-73595"/>
                  <a:chExt cx="24390058" cy="10251639"/>
                </a:xfrm>
              </p:grpSpPr>
              <p:grpSp>
                <p:nvGrpSpPr>
                  <p:cNvPr id="197" name="그룹 1001"/>
                  <p:cNvGrpSpPr/>
                  <p:nvPr/>
                </p:nvGrpSpPr>
                <p:grpSpPr>
                  <a:xfrm>
                    <a:off x="9106" y="-73595"/>
                    <a:ext cx="24380952" cy="10183251"/>
                    <a:chOff x="0" y="0"/>
                    <a:chExt cx="24380952" cy="10183251"/>
                  </a:xfrm>
                </p:grpSpPr>
                <p:pic>
                  <p:nvPicPr>
                    <p:cNvPr id="314" name="Object 2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>
                      <a:off x="0" y="0"/>
                      <a:ext cx="24380952" cy="101832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8" name="Object 11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4519952" y="1064917"/>
                    <a:ext cx="6266196" cy="1259596"/>
                  </a:xfrm>
                  <a:prstGeom prst="rect">
                    <a:avLst/>
                  </a:prstGeom>
                </p:spPr>
              </p:pic>
              <p:pic>
                <p:nvPicPr>
                  <p:cNvPr id="199" name="Object 12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4550426" y="2181045"/>
                    <a:ext cx="10235876" cy="1651428"/>
                  </a:xfrm>
                  <a:prstGeom prst="rect">
                    <a:avLst/>
                  </a:prstGeom>
                </p:spPr>
              </p:pic>
              <p:grpSp>
                <p:nvGrpSpPr>
                  <p:cNvPr id="200" name="그룹 1004"/>
                  <p:cNvGrpSpPr/>
                  <p:nvPr/>
                </p:nvGrpSpPr>
                <p:grpSpPr>
                  <a:xfrm>
                    <a:off x="16777705" y="0"/>
                    <a:ext cx="6010331" cy="5856600"/>
                    <a:chOff x="16777705" y="0"/>
                    <a:chExt cx="6010331" cy="5856600"/>
                  </a:xfrm>
                </p:grpSpPr>
                <p:grpSp>
                  <p:nvGrpSpPr>
                    <p:cNvPr id="306" name="그룹 1005"/>
                    <p:cNvGrpSpPr/>
                    <p:nvPr/>
                  </p:nvGrpSpPr>
                  <p:grpSpPr>
                    <a:xfrm>
                      <a:off x="17361307" y="243098"/>
                      <a:ext cx="2030079" cy="3633251"/>
                      <a:chOff x="17361307" y="243098"/>
                      <a:chExt cx="2030079" cy="3633251"/>
                    </a:xfrm>
                  </p:grpSpPr>
                  <p:pic>
                    <p:nvPicPr>
                      <p:cNvPr id="312" name="Object 15"/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print"/>
                      <a:stretch>
                        <a:fillRect/>
                      </a:stretch>
                    </p:blipFill>
                    <p:spPr>
                      <a:xfrm rot="-1260000">
                        <a:off x="16379394" y="-1540401"/>
                        <a:ext cx="4060158" cy="726650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3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20" cstate="print"/>
                      <a:stretch>
                        <a:fillRect/>
                      </a:stretch>
                    </p:blipFill>
                    <p:spPr>
                      <a:xfrm rot="-1260000">
                        <a:off x="17361307" y="243098"/>
                        <a:ext cx="2030079" cy="363325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07" name="그룹 1006"/>
                    <p:cNvGrpSpPr/>
                    <p:nvPr/>
                  </p:nvGrpSpPr>
                  <p:grpSpPr>
                    <a:xfrm>
                      <a:off x="17673282" y="2221246"/>
                      <a:ext cx="1651745" cy="3523723"/>
                      <a:chOff x="17673282" y="2221246"/>
                      <a:chExt cx="1651745" cy="3523723"/>
                    </a:xfrm>
                  </p:grpSpPr>
                  <p:pic>
                    <p:nvPicPr>
                      <p:cNvPr id="310" name="Object 19"/>
                      <p:cNvPicPr>
                        <a:picLocks noChangeAspect="1"/>
                      </p:cNvPicPr>
                      <p:nvPr/>
                    </p:nvPicPr>
                    <p:blipFill>
                      <a:blip r:embed="rId21" cstate="print"/>
                      <a:stretch>
                        <a:fillRect/>
                      </a:stretch>
                    </p:blipFill>
                    <p:spPr>
                      <a:xfrm rot="540000">
                        <a:off x="16955221" y="567196"/>
                        <a:ext cx="3303491" cy="704744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1" name="Object 20"/>
                      <p:cNvPicPr>
                        <a:picLocks noChangeAspect="1"/>
                      </p:cNvPicPr>
                      <p:nvPr/>
                    </p:nvPicPr>
                    <p:blipFill>
                      <a:blip r:embed="rId22" cstate="print"/>
                      <a:stretch>
                        <a:fillRect/>
                      </a:stretch>
                    </p:blipFill>
                    <p:spPr>
                      <a:xfrm rot="540000">
                        <a:off x="17673282" y="2221246"/>
                        <a:ext cx="1651745" cy="3523723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08" name="Object 22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 rot="-660000">
                      <a:off x="19005061" y="1294497"/>
                      <a:ext cx="3959197" cy="17553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9" name="Object 23"/>
                    <p:cNvPicPr>
                      <a:picLocks noChangeAspect="1"/>
                    </p:cNvPicPr>
                    <p:nvPr/>
                  </p:nvPicPr>
                  <p:blipFill>
                    <a:blip r:embed="rId24" cstate="print"/>
                    <a:stretch>
                      <a:fillRect/>
                    </a:stretch>
                  </p:blipFill>
                  <p:spPr>
                    <a:xfrm rot="-660000">
                      <a:off x="19639292" y="2652735"/>
                      <a:ext cx="3278834" cy="70693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1" name="그룹 1007"/>
                  <p:cNvGrpSpPr/>
                  <p:nvPr/>
                </p:nvGrpSpPr>
                <p:grpSpPr>
                  <a:xfrm>
                    <a:off x="0" y="1041070"/>
                    <a:ext cx="4426953" cy="2576207"/>
                    <a:chOff x="0" y="1041070"/>
                    <a:chExt cx="4426953" cy="2576207"/>
                  </a:xfrm>
                </p:grpSpPr>
                <p:pic>
                  <p:nvPicPr>
                    <p:cNvPr id="305" name="Object 26"/>
                    <p:cNvPicPr>
                      <a:picLocks noChangeAspect="1"/>
                    </p:cNvPicPr>
                    <p:nvPr/>
                  </p:nvPicPr>
                  <p:blipFill>
                    <a:blip r:embed="rId25" cstate="print"/>
                    <a:stretch>
                      <a:fillRect/>
                    </a:stretch>
                  </p:blipFill>
                  <p:spPr>
                    <a:xfrm>
                      <a:off x="0" y="1041070"/>
                      <a:ext cx="4426953" cy="25762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2" name="그룹 1016"/>
                  <p:cNvGrpSpPr/>
                  <p:nvPr/>
                </p:nvGrpSpPr>
                <p:grpSpPr>
                  <a:xfrm>
                    <a:off x="17010177" y="6146046"/>
                    <a:ext cx="3842628" cy="4031998"/>
                    <a:chOff x="17010178" y="5888228"/>
                    <a:chExt cx="3842628" cy="4468201"/>
                  </a:xfrm>
                </p:grpSpPr>
                <p:grpSp>
                  <p:nvGrpSpPr>
                    <p:cNvPr id="213" name="그룹 1017"/>
                    <p:cNvGrpSpPr/>
                    <p:nvPr/>
                  </p:nvGrpSpPr>
                  <p:grpSpPr>
                    <a:xfrm>
                      <a:off x="19235057" y="6731713"/>
                      <a:ext cx="946184" cy="1460772"/>
                      <a:chOff x="19235057" y="6731713"/>
                      <a:chExt cx="946184" cy="1460772"/>
                    </a:xfrm>
                  </p:grpSpPr>
                  <p:pic>
                    <p:nvPicPr>
                      <p:cNvPr id="304" name="Object 58"/>
                      <p:cNvPicPr>
                        <a:picLocks noChangeAspect="1"/>
                      </p:cNvPicPr>
                      <p:nvPr/>
                    </p:nvPicPr>
                    <p:blipFill>
                      <a:blip r:embed="rId26" cstate="print"/>
                      <a:stretch>
                        <a:fillRect/>
                      </a:stretch>
                    </p:blipFill>
                    <p:spPr>
                      <a:xfrm>
                        <a:off x="19235057" y="6731713"/>
                        <a:ext cx="946184" cy="146077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4" name="그룹 1018"/>
                    <p:cNvGrpSpPr/>
                    <p:nvPr/>
                  </p:nvGrpSpPr>
                  <p:grpSpPr>
                    <a:xfrm>
                      <a:off x="17516177" y="9101135"/>
                      <a:ext cx="1356718" cy="868013"/>
                      <a:chOff x="17516177" y="9101135"/>
                      <a:chExt cx="1356718" cy="868013"/>
                    </a:xfrm>
                  </p:grpSpPr>
                  <p:pic>
                    <p:nvPicPr>
                      <p:cNvPr id="303" name="Object 61"/>
                      <p:cNvPicPr>
                        <a:picLocks noChangeAspect="1"/>
                      </p:cNvPicPr>
                      <p:nvPr/>
                    </p:nvPicPr>
                    <p:blipFill>
                      <a:blip r:embed="rId27" cstate="print"/>
                      <a:stretch>
                        <a:fillRect/>
                      </a:stretch>
                    </p:blipFill>
                    <p:spPr>
                      <a:xfrm>
                        <a:off x="17516177" y="9101135"/>
                        <a:ext cx="1356718" cy="868013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5" name="그룹 1019"/>
                    <p:cNvGrpSpPr/>
                    <p:nvPr/>
                  </p:nvGrpSpPr>
                  <p:grpSpPr>
                    <a:xfrm>
                      <a:off x="18693627" y="7532859"/>
                      <a:ext cx="834899" cy="725820"/>
                      <a:chOff x="18693627" y="7532859"/>
                      <a:chExt cx="834899" cy="725820"/>
                    </a:xfrm>
                  </p:grpSpPr>
                  <p:pic>
                    <p:nvPicPr>
                      <p:cNvPr id="302" name="Object 64"/>
                      <p:cNvPicPr>
                        <a:picLocks noChangeAspect="1"/>
                      </p:cNvPicPr>
                      <p:nvPr/>
                    </p:nvPicPr>
                    <p:blipFill>
                      <a:blip r:embed="rId28" cstate="print"/>
                      <a:stretch>
                        <a:fillRect/>
                      </a:stretch>
                    </p:blipFill>
                    <p:spPr>
                      <a:xfrm>
                        <a:off x="18693627" y="7532859"/>
                        <a:ext cx="834899" cy="7258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6" name="그룹 1020"/>
                    <p:cNvGrpSpPr/>
                    <p:nvPr/>
                  </p:nvGrpSpPr>
                  <p:grpSpPr>
                    <a:xfrm>
                      <a:off x="19608433" y="8616289"/>
                      <a:ext cx="1011497" cy="1251420"/>
                      <a:chOff x="19608433" y="8616289"/>
                      <a:chExt cx="1011497" cy="1251420"/>
                    </a:xfrm>
                  </p:grpSpPr>
                  <p:pic>
                    <p:nvPicPr>
                      <p:cNvPr id="301" name="Object 67"/>
                      <p:cNvPicPr>
                        <a:picLocks noChangeAspect="1"/>
                      </p:cNvPicPr>
                      <p:nvPr/>
                    </p:nvPicPr>
                    <p:blipFill>
                      <a:blip r:embed="rId29" cstate="print"/>
                      <a:stretch>
                        <a:fillRect/>
                      </a:stretch>
                    </p:blipFill>
                    <p:spPr>
                      <a:xfrm>
                        <a:off x="19608433" y="8616289"/>
                        <a:ext cx="1011497" cy="12514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7" name="그룹 1021"/>
                    <p:cNvGrpSpPr/>
                    <p:nvPr/>
                  </p:nvGrpSpPr>
                  <p:grpSpPr>
                    <a:xfrm>
                      <a:off x="17908984" y="5888228"/>
                      <a:ext cx="1130442" cy="1142934"/>
                      <a:chOff x="17908984" y="5888228"/>
                      <a:chExt cx="1130442" cy="1142934"/>
                    </a:xfrm>
                  </p:grpSpPr>
                  <p:pic>
                    <p:nvPicPr>
                      <p:cNvPr id="300" name="Object 70"/>
                      <p:cNvPicPr>
                        <a:picLocks noChangeAspect="1"/>
                      </p:cNvPicPr>
                      <p:nvPr/>
                    </p:nvPicPr>
                    <p:blipFill>
                      <a:blip r:embed="rId30" cstate="print"/>
                      <a:stretch>
                        <a:fillRect/>
                      </a:stretch>
                    </p:blipFill>
                    <p:spPr>
                      <a:xfrm>
                        <a:off x="17908984" y="5888228"/>
                        <a:ext cx="1130442" cy="114293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8" name="그룹 1022"/>
                    <p:cNvGrpSpPr/>
                    <p:nvPr/>
                  </p:nvGrpSpPr>
                  <p:grpSpPr>
                    <a:xfrm>
                      <a:off x="18773436" y="6246168"/>
                      <a:ext cx="979321" cy="1340580"/>
                      <a:chOff x="18773436" y="6246168"/>
                      <a:chExt cx="979321" cy="1340580"/>
                    </a:xfrm>
                  </p:grpSpPr>
                  <p:pic>
                    <p:nvPicPr>
                      <p:cNvPr id="299" name="Object 73"/>
                      <p:cNvPicPr>
                        <a:picLocks noChangeAspect="1"/>
                      </p:cNvPicPr>
                      <p:nvPr/>
                    </p:nvPicPr>
                    <p:blipFill>
                      <a:blip r:embed="rId31" cstate="print"/>
                      <a:stretch>
                        <a:fillRect/>
                      </a:stretch>
                    </p:blipFill>
                    <p:spPr>
                      <a:xfrm>
                        <a:off x="18773436" y="6246168"/>
                        <a:ext cx="979321" cy="13405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9" name="그룹 1023"/>
                    <p:cNvGrpSpPr/>
                    <p:nvPr/>
                  </p:nvGrpSpPr>
                  <p:grpSpPr>
                    <a:xfrm>
                      <a:off x="19326130" y="7832229"/>
                      <a:ext cx="1526676" cy="1038982"/>
                      <a:chOff x="19326130" y="7832229"/>
                      <a:chExt cx="1526676" cy="1038982"/>
                    </a:xfrm>
                  </p:grpSpPr>
                  <p:pic>
                    <p:nvPicPr>
                      <p:cNvPr id="298" name="Object 76"/>
                      <p:cNvPicPr>
                        <a:picLocks noChangeAspect="1"/>
                      </p:cNvPicPr>
                      <p:nvPr/>
                    </p:nvPicPr>
                    <p:blipFill>
                      <a:blip r:embed="rId32" cstate="print"/>
                      <a:stretch>
                        <a:fillRect/>
                      </a:stretch>
                    </p:blipFill>
                    <p:spPr>
                      <a:xfrm>
                        <a:off x="19326130" y="7832229"/>
                        <a:ext cx="1526676" cy="103898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0" name="그룹 1024"/>
                    <p:cNvGrpSpPr/>
                    <p:nvPr/>
                  </p:nvGrpSpPr>
                  <p:grpSpPr>
                    <a:xfrm>
                      <a:off x="18779703" y="9519509"/>
                      <a:ext cx="1121145" cy="836920"/>
                      <a:chOff x="18779703" y="9519509"/>
                      <a:chExt cx="1121145" cy="836920"/>
                    </a:xfrm>
                  </p:grpSpPr>
                  <p:pic>
                    <p:nvPicPr>
                      <p:cNvPr id="297" name="Object 79"/>
                      <p:cNvPicPr>
                        <a:picLocks noChangeAspect="1"/>
                      </p:cNvPicPr>
                      <p:nvPr/>
                    </p:nvPicPr>
                    <p:blipFill>
                      <a:blip r:embed="rId33" cstate="print"/>
                      <a:stretch>
                        <a:fillRect/>
                      </a:stretch>
                    </p:blipFill>
                    <p:spPr>
                      <a:xfrm>
                        <a:off x="18779703" y="9519509"/>
                        <a:ext cx="1121145" cy="83692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1" name="그룹 1025"/>
                    <p:cNvGrpSpPr/>
                    <p:nvPr/>
                  </p:nvGrpSpPr>
                  <p:grpSpPr>
                    <a:xfrm>
                      <a:off x="17855299" y="9559508"/>
                      <a:ext cx="1004990" cy="714697"/>
                      <a:chOff x="17855299" y="9559508"/>
                      <a:chExt cx="1004990" cy="714697"/>
                    </a:xfrm>
                  </p:grpSpPr>
                  <p:pic>
                    <p:nvPicPr>
                      <p:cNvPr id="296" name="Object 82"/>
                      <p:cNvPicPr>
                        <a:picLocks noChangeAspect="1"/>
                      </p:cNvPicPr>
                      <p:nvPr/>
                    </p:nvPicPr>
                    <p:blipFill>
                      <a:blip r:embed="rId34" cstate="print"/>
                      <a:stretch>
                        <a:fillRect/>
                      </a:stretch>
                    </p:blipFill>
                    <p:spPr>
                      <a:xfrm>
                        <a:off x="17855299" y="9559508"/>
                        <a:ext cx="1004990" cy="71469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2" name="그룹 1026"/>
                    <p:cNvGrpSpPr/>
                    <p:nvPr/>
                  </p:nvGrpSpPr>
                  <p:grpSpPr>
                    <a:xfrm>
                      <a:off x="18662350" y="8913064"/>
                      <a:ext cx="978216" cy="821423"/>
                      <a:chOff x="18662350" y="8913064"/>
                      <a:chExt cx="978216" cy="821423"/>
                    </a:xfrm>
                  </p:grpSpPr>
                  <p:pic>
                    <p:nvPicPr>
                      <p:cNvPr id="295" name="Object 85"/>
                      <p:cNvPicPr>
                        <a:picLocks noChangeAspect="1"/>
                      </p:cNvPicPr>
                      <p:nvPr/>
                    </p:nvPicPr>
                    <p:blipFill>
                      <a:blip r:embed="rId35" cstate="print"/>
                      <a:stretch>
                        <a:fillRect/>
                      </a:stretch>
                    </p:blipFill>
                    <p:spPr>
                      <a:xfrm>
                        <a:off x="18662350" y="8913064"/>
                        <a:ext cx="978216" cy="821423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3" name="그룹 1027"/>
                    <p:cNvGrpSpPr/>
                    <p:nvPr/>
                  </p:nvGrpSpPr>
                  <p:grpSpPr>
                    <a:xfrm>
                      <a:off x="18250122" y="8933947"/>
                      <a:ext cx="437641" cy="344309"/>
                      <a:chOff x="18250122" y="8933947"/>
                      <a:chExt cx="437641" cy="344309"/>
                    </a:xfrm>
                  </p:grpSpPr>
                  <p:pic>
                    <p:nvPicPr>
                      <p:cNvPr id="294" name="Object 88"/>
                      <p:cNvPicPr>
                        <a:picLocks noChangeAspect="1"/>
                      </p:cNvPicPr>
                      <p:nvPr/>
                    </p:nvPicPr>
                    <p:blipFill>
                      <a:blip r:embed="rId36" cstate="print"/>
                      <a:stretch>
                        <a:fillRect/>
                      </a:stretch>
                    </p:blipFill>
                    <p:spPr>
                      <a:xfrm>
                        <a:off x="18250122" y="8933947"/>
                        <a:ext cx="437641" cy="34430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4" name="그룹 1028"/>
                    <p:cNvGrpSpPr/>
                    <p:nvPr/>
                  </p:nvGrpSpPr>
                  <p:grpSpPr>
                    <a:xfrm>
                      <a:off x="19402133" y="8844017"/>
                      <a:ext cx="585738" cy="775202"/>
                      <a:chOff x="19402133" y="8844017"/>
                      <a:chExt cx="585738" cy="775202"/>
                    </a:xfrm>
                  </p:grpSpPr>
                  <p:pic>
                    <p:nvPicPr>
                      <p:cNvPr id="293" name="Object 91"/>
                      <p:cNvPicPr>
                        <a:picLocks noChangeAspect="1"/>
                      </p:cNvPicPr>
                      <p:nvPr/>
                    </p:nvPicPr>
                    <p:blipFill>
                      <a:blip r:embed="rId37" cstate="print"/>
                      <a:stretch>
                        <a:fillRect/>
                      </a:stretch>
                    </p:blipFill>
                    <p:spPr>
                      <a:xfrm>
                        <a:off x="19402133" y="8844017"/>
                        <a:ext cx="585738" cy="77520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5" name="그룹 1029"/>
                    <p:cNvGrpSpPr/>
                    <p:nvPr/>
                  </p:nvGrpSpPr>
                  <p:grpSpPr>
                    <a:xfrm>
                      <a:off x="18828314" y="8337699"/>
                      <a:ext cx="873246" cy="833988"/>
                      <a:chOff x="18828314" y="8337699"/>
                      <a:chExt cx="873246" cy="833988"/>
                    </a:xfrm>
                  </p:grpSpPr>
                  <p:pic>
                    <p:nvPicPr>
                      <p:cNvPr id="292" name="Object 94"/>
                      <p:cNvPicPr>
                        <a:picLocks noChangeAspect="1"/>
                      </p:cNvPicPr>
                      <p:nvPr/>
                    </p:nvPicPr>
                    <p:blipFill>
                      <a:blip r:embed="rId38" cstate="print"/>
                      <a:stretch>
                        <a:fillRect/>
                      </a:stretch>
                    </p:blipFill>
                    <p:spPr>
                      <a:xfrm>
                        <a:off x="18828314" y="8337699"/>
                        <a:ext cx="873246" cy="83398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6" name="그룹 1030"/>
                    <p:cNvGrpSpPr/>
                    <p:nvPr/>
                  </p:nvGrpSpPr>
                  <p:grpSpPr>
                    <a:xfrm>
                      <a:off x="18833117" y="8146777"/>
                      <a:ext cx="520693" cy="391722"/>
                      <a:chOff x="18833117" y="8146777"/>
                      <a:chExt cx="520693" cy="391722"/>
                    </a:xfrm>
                  </p:grpSpPr>
                  <p:pic>
                    <p:nvPicPr>
                      <p:cNvPr id="291" name="Object 97"/>
                      <p:cNvPicPr>
                        <a:picLocks noChangeAspect="1"/>
                      </p:cNvPicPr>
                      <p:nvPr/>
                    </p:nvPicPr>
                    <p:blipFill>
                      <a:blip r:embed="rId39" cstate="print"/>
                      <a:stretch>
                        <a:fillRect/>
                      </a:stretch>
                    </p:blipFill>
                    <p:spPr>
                      <a:xfrm>
                        <a:off x="18833117" y="8146777"/>
                        <a:ext cx="520693" cy="39172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7" name="그룹 1031"/>
                    <p:cNvGrpSpPr/>
                    <p:nvPr/>
                  </p:nvGrpSpPr>
                  <p:grpSpPr>
                    <a:xfrm>
                      <a:off x="18464266" y="7518541"/>
                      <a:ext cx="386870" cy="344330"/>
                      <a:chOff x="18464266" y="7518541"/>
                      <a:chExt cx="386870" cy="344330"/>
                    </a:xfrm>
                  </p:grpSpPr>
                  <p:pic>
                    <p:nvPicPr>
                      <p:cNvPr id="290" name="Object 100"/>
                      <p:cNvPicPr>
                        <a:picLocks noChangeAspect="1"/>
                      </p:cNvPicPr>
                      <p:nvPr/>
                    </p:nvPicPr>
                    <p:blipFill>
                      <a:blip r:embed="rId40" cstate="print"/>
                      <a:stretch>
                        <a:fillRect/>
                      </a:stretch>
                    </p:blipFill>
                    <p:spPr>
                      <a:xfrm>
                        <a:off x="18464266" y="7518541"/>
                        <a:ext cx="386870" cy="34433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8" name="그룹 1032"/>
                    <p:cNvGrpSpPr/>
                    <p:nvPr/>
                  </p:nvGrpSpPr>
                  <p:grpSpPr>
                    <a:xfrm>
                      <a:off x="17486417" y="6845813"/>
                      <a:ext cx="958747" cy="922835"/>
                      <a:chOff x="17486417" y="6845813"/>
                      <a:chExt cx="958747" cy="922835"/>
                    </a:xfrm>
                  </p:grpSpPr>
                  <p:pic>
                    <p:nvPicPr>
                      <p:cNvPr id="289" name="Object 103"/>
                      <p:cNvPicPr>
                        <a:picLocks noChangeAspect="1"/>
                      </p:cNvPicPr>
                      <p:nvPr/>
                    </p:nvPicPr>
                    <p:blipFill>
                      <a:blip r:embed="rId41" cstate="print"/>
                      <a:stretch>
                        <a:fillRect/>
                      </a:stretch>
                    </p:blipFill>
                    <p:spPr>
                      <a:xfrm>
                        <a:off x="17486417" y="6845813"/>
                        <a:ext cx="958747" cy="92283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9" name="그룹 1033"/>
                    <p:cNvGrpSpPr/>
                    <p:nvPr/>
                  </p:nvGrpSpPr>
                  <p:grpSpPr>
                    <a:xfrm>
                      <a:off x="17540086" y="7615751"/>
                      <a:ext cx="971589" cy="522412"/>
                      <a:chOff x="17540086" y="7615751"/>
                      <a:chExt cx="971589" cy="522412"/>
                    </a:xfrm>
                  </p:grpSpPr>
                  <p:pic>
                    <p:nvPicPr>
                      <p:cNvPr id="288" name="Object 106"/>
                      <p:cNvPicPr>
                        <a:picLocks noChangeAspect="1"/>
                      </p:cNvPicPr>
                      <p:nvPr/>
                    </p:nvPicPr>
                    <p:blipFill>
                      <a:blip r:embed="rId42" cstate="print"/>
                      <a:stretch>
                        <a:fillRect/>
                      </a:stretch>
                    </p:blipFill>
                    <p:spPr>
                      <a:xfrm>
                        <a:off x="17540086" y="7615751"/>
                        <a:ext cx="971589" cy="522412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0" name="그룹 1034"/>
                    <p:cNvGrpSpPr/>
                    <p:nvPr/>
                  </p:nvGrpSpPr>
                  <p:grpSpPr>
                    <a:xfrm>
                      <a:off x="18705986" y="7950671"/>
                      <a:ext cx="329058" cy="289828"/>
                      <a:chOff x="18705986" y="7950671"/>
                      <a:chExt cx="329058" cy="289828"/>
                    </a:xfrm>
                  </p:grpSpPr>
                  <p:pic>
                    <p:nvPicPr>
                      <p:cNvPr id="287" name="Object 109"/>
                      <p:cNvPicPr>
                        <a:picLocks noChangeAspect="1"/>
                      </p:cNvPicPr>
                      <p:nvPr/>
                    </p:nvPicPr>
                    <p:blipFill>
                      <a:blip r:embed="rId43" cstate="print"/>
                      <a:stretch>
                        <a:fillRect/>
                      </a:stretch>
                    </p:blipFill>
                    <p:spPr>
                      <a:xfrm>
                        <a:off x="18705986" y="7950671"/>
                        <a:ext cx="329058" cy="28982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1" name="그룹 1035"/>
                    <p:cNvGrpSpPr/>
                    <p:nvPr/>
                  </p:nvGrpSpPr>
                  <p:grpSpPr>
                    <a:xfrm>
                      <a:off x="18467731" y="9364497"/>
                      <a:ext cx="413730" cy="255498"/>
                      <a:chOff x="18467731" y="9364497"/>
                      <a:chExt cx="413730" cy="255498"/>
                    </a:xfrm>
                  </p:grpSpPr>
                  <p:pic>
                    <p:nvPicPr>
                      <p:cNvPr id="286" name="Object 112"/>
                      <p:cNvPicPr>
                        <a:picLocks noChangeAspect="1"/>
                      </p:cNvPicPr>
                      <p:nvPr/>
                    </p:nvPicPr>
                    <p:blipFill>
                      <a:blip r:embed="rId44" cstate="print"/>
                      <a:stretch>
                        <a:fillRect/>
                      </a:stretch>
                    </p:blipFill>
                    <p:spPr>
                      <a:xfrm rot="-180000">
                        <a:off x="18467731" y="9364497"/>
                        <a:ext cx="413730" cy="25549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2" name="그룹 1036"/>
                    <p:cNvGrpSpPr/>
                    <p:nvPr/>
                  </p:nvGrpSpPr>
                  <p:grpSpPr>
                    <a:xfrm>
                      <a:off x="18525118" y="8512281"/>
                      <a:ext cx="450124" cy="495299"/>
                      <a:chOff x="18525118" y="8512281"/>
                      <a:chExt cx="450124" cy="495299"/>
                    </a:xfrm>
                  </p:grpSpPr>
                  <p:pic>
                    <p:nvPicPr>
                      <p:cNvPr id="285" name="Object 115"/>
                      <p:cNvPicPr>
                        <a:picLocks noChangeAspect="1"/>
                      </p:cNvPicPr>
                      <p:nvPr/>
                    </p:nvPicPr>
                    <p:blipFill>
                      <a:blip r:embed="rId45" cstate="print"/>
                      <a:stretch>
                        <a:fillRect/>
                      </a:stretch>
                    </p:blipFill>
                    <p:spPr>
                      <a:xfrm>
                        <a:off x="18525118" y="8512281"/>
                        <a:ext cx="450124" cy="49529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3" name="그룹 1037"/>
                    <p:cNvGrpSpPr/>
                    <p:nvPr/>
                  </p:nvGrpSpPr>
                  <p:grpSpPr>
                    <a:xfrm>
                      <a:off x="18303713" y="8509389"/>
                      <a:ext cx="356177" cy="225238"/>
                      <a:chOff x="18303713" y="8509389"/>
                      <a:chExt cx="356177" cy="225238"/>
                    </a:xfrm>
                  </p:grpSpPr>
                  <p:pic>
                    <p:nvPicPr>
                      <p:cNvPr id="284" name="Object 118"/>
                      <p:cNvPicPr>
                        <a:picLocks noChangeAspect="1"/>
                      </p:cNvPicPr>
                      <p:nvPr/>
                    </p:nvPicPr>
                    <p:blipFill>
                      <a:blip r:embed="rId46" cstate="print"/>
                      <a:stretch>
                        <a:fillRect/>
                      </a:stretch>
                    </p:blipFill>
                    <p:spPr>
                      <a:xfrm>
                        <a:off x="18303713" y="8509389"/>
                        <a:ext cx="356177" cy="22523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4" name="그룹 1038"/>
                    <p:cNvGrpSpPr/>
                    <p:nvPr/>
                  </p:nvGrpSpPr>
                  <p:grpSpPr>
                    <a:xfrm>
                      <a:off x="18340464" y="8639162"/>
                      <a:ext cx="224213" cy="291049"/>
                      <a:chOff x="18340464" y="8639162"/>
                      <a:chExt cx="224213" cy="291049"/>
                    </a:xfrm>
                  </p:grpSpPr>
                  <p:pic>
                    <p:nvPicPr>
                      <p:cNvPr id="283" name="Object 121"/>
                      <p:cNvPicPr>
                        <a:picLocks noChangeAspect="1"/>
                      </p:cNvPicPr>
                      <p:nvPr/>
                    </p:nvPicPr>
                    <p:blipFill>
                      <a:blip r:embed="rId47" cstate="print"/>
                      <a:stretch>
                        <a:fillRect/>
                      </a:stretch>
                    </p:blipFill>
                    <p:spPr>
                      <a:xfrm>
                        <a:off x="18340464" y="8639162"/>
                        <a:ext cx="224213" cy="29104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5" name="그룹 1039"/>
                    <p:cNvGrpSpPr/>
                    <p:nvPr/>
                  </p:nvGrpSpPr>
                  <p:grpSpPr>
                    <a:xfrm>
                      <a:off x="17742249" y="8199195"/>
                      <a:ext cx="272784" cy="365065"/>
                      <a:chOff x="17742249" y="8199195"/>
                      <a:chExt cx="272784" cy="365065"/>
                    </a:xfrm>
                  </p:grpSpPr>
                  <p:pic>
                    <p:nvPicPr>
                      <p:cNvPr id="282" name="Object 124"/>
                      <p:cNvPicPr>
                        <a:picLocks noChangeAspect="1"/>
                      </p:cNvPicPr>
                      <p:nvPr/>
                    </p:nvPicPr>
                    <p:blipFill>
                      <a:blip r:embed="rId48" cstate="print"/>
                      <a:stretch>
                        <a:fillRect/>
                      </a:stretch>
                    </p:blipFill>
                    <p:spPr>
                      <a:xfrm>
                        <a:off x="17742249" y="8199195"/>
                        <a:ext cx="272784" cy="36506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6" name="그룹 1040"/>
                    <p:cNvGrpSpPr/>
                    <p:nvPr/>
                  </p:nvGrpSpPr>
                  <p:grpSpPr>
                    <a:xfrm>
                      <a:off x="17957213" y="8413331"/>
                      <a:ext cx="207326" cy="305828"/>
                      <a:chOff x="17957213" y="8413331"/>
                      <a:chExt cx="207326" cy="305828"/>
                    </a:xfrm>
                  </p:grpSpPr>
                  <p:pic>
                    <p:nvPicPr>
                      <p:cNvPr id="281" name="Object 127"/>
                      <p:cNvPicPr>
                        <a:picLocks noChangeAspect="1"/>
                      </p:cNvPicPr>
                      <p:nvPr/>
                    </p:nvPicPr>
                    <p:blipFill>
                      <a:blip r:embed="rId49" cstate="print"/>
                      <a:stretch>
                        <a:fillRect/>
                      </a:stretch>
                    </p:blipFill>
                    <p:spPr>
                      <a:xfrm>
                        <a:off x="17957213" y="8413331"/>
                        <a:ext cx="207326" cy="30582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7" name="그룹 1041"/>
                    <p:cNvGrpSpPr/>
                    <p:nvPr/>
                  </p:nvGrpSpPr>
                  <p:grpSpPr>
                    <a:xfrm>
                      <a:off x="18094062" y="8472426"/>
                      <a:ext cx="248250" cy="350627"/>
                      <a:chOff x="18094062" y="8472426"/>
                      <a:chExt cx="248250" cy="350627"/>
                    </a:xfrm>
                  </p:grpSpPr>
                  <p:pic>
                    <p:nvPicPr>
                      <p:cNvPr id="280" name="Object 130"/>
                      <p:cNvPicPr>
                        <a:picLocks noChangeAspect="1"/>
                      </p:cNvPicPr>
                      <p:nvPr/>
                    </p:nvPicPr>
                    <p:blipFill>
                      <a:blip r:embed="rId50" cstate="print"/>
                      <a:stretch>
                        <a:fillRect/>
                      </a:stretch>
                    </p:blipFill>
                    <p:spPr>
                      <a:xfrm>
                        <a:off x="18094062" y="8472426"/>
                        <a:ext cx="248250" cy="35062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8" name="그룹 1042"/>
                    <p:cNvGrpSpPr/>
                    <p:nvPr/>
                  </p:nvGrpSpPr>
                  <p:grpSpPr>
                    <a:xfrm>
                      <a:off x="17567733" y="8542630"/>
                      <a:ext cx="546636" cy="301387"/>
                      <a:chOff x="17567733" y="8542630"/>
                      <a:chExt cx="546636" cy="301387"/>
                    </a:xfrm>
                  </p:grpSpPr>
                  <p:pic>
                    <p:nvPicPr>
                      <p:cNvPr id="279" name="Object 133"/>
                      <p:cNvPicPr>
                        <a:picLocks noChangeAspect="1"/>
                      </p:cNvPicPr>
                      <p:nvPr/>
                    </p:nvPicPr>
                    <p:blipFill>
                      <a:blip r:embed="rId51" cstate="print"/>
                      <a:stretch>
                        <a:fillRect/>
                      </a:stretch>
                    </p:blipFill>
                    <p:spPr>
                      <a:xfrm>
                        <a:off x="17567733" y="8542630"/>
                        <a:ext cx="546636" cy="30138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39" name="그룹 1043"/>
                    <p:cNvGrpSpPr/>
                    <p:nvPr/>
                  </p:nvGrpSpPr>
                  <p:grpSpPr>
                    <a:xfrm>
                      <a:off x="18075058" y="8778444"/>
                      <a:ext cx="301127" cy="245744"/>
                      <a:chOff x="18075058" y="8778444"/>
                      <a:chExt cx="301127" cy="245744"/>
                    </a:xfrm>
                  </p:grpSpPr>
                  <p:pic>
                    <p:nvPicPr>
                      <p:cNvPr id="278" name="Object 136"/>
                      <p:cNvPicPr>
                        <a:picLocks noChangeAspect="1"/>
                      </p:cNvPicPr>
                      <p:nvPr/>
                    </p:nvPicPr>
                    <p:blipFill>
                      <a:blip r:embed="rId52" cstate="print"/>
                      <a:stretch>
                        <a:fillRect/>
                      </a:stretch>
                    </p:blipFill>
                    <p:spPr>
                      <a:xfrm>
                        <a:off x="18075058" y="8778444"/>
                        <a:ext cx="301127" cy="24574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40" name="그룹 1044"/>
                    <p:cNvGrpSpPr/>
                    <p:nvPr/>
                  </p:nvGrpSpPr>
                  <p:grpSpPr>
                    <a:xfrm>
                      <a:off x="18516541" y="6881911"/>
                      <a:ext cx="446045" cy="427247"/>
                      <a:chOff x="18516541" y="6881911"/>
                      <a:chExt cx="446045" cy="427247"/>
                    </a:xfrm>
                  </p:grpSpPr>
                  <p:pic>
                    <p:nvPicPr>
                      <p:cNvPr id="277" name="Object 139"/>
                      <p:cNvPicPr>
                        <a:picLocks noChangeAspect="1"/>
                      </p:cNvPicPr>
                      <p:nvPr/>
                    </p:nvPicPr>
                    <p:blipFill>
                      <a:blip r:embed="rId53" cstate="print"/>
                      <a:stretch>
                        <a:fillRect/>
                      </a:stretch>
                    </p:blipFill>
                    <p:spPr>
                      <a:xfrm>
                        <a:off x="18516541" y="6881911"/>
                        <a:ext cx="446045" cy="42724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41" name="그룹 1045"/>
                    <p:cNvGrpSpPr/>
                    <p:nvPr/>
                  </p:nvGrpSpPr>
                  <p:grpSpPr>
                    <a:xfrm>
                      <a:off x="18192456" y="7037850"/>
                      <a:ext cx="639581" cy="814533"/>
                      <a:chOff x="18192456" y="7037850"/>
                      <a:chExt cx="639581" cy="814533"/>
                    </a:xfrm>
                  </p:grpSpPr>
                  <p:pic>
                    <p:nvPicPr>
                      <p:cNvPr id="276" name="Object 142"/>
                      <p:cNvPicPr>
                        <a:picLocks noChangeAspect="1"/>
                      </p:cNvPicPr>
                      <p:nvPr/>
                    </p:nvPicPr>
                    <p:blipFill>
                      <a:blip r:embed="rId54" cstate="print"/>
                      <a:stretch>
                        <a:fillRect/>
                      </a:stretch>
                    </p:blipFill>
                    <p:spPr>
                      <a:xfrm>
                        <a:off x="18192456" y="7037850"/>
                        <a:ext cx="639581" cy="814533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42" name="그룹 1046"/>
                    <p:cNvGrpSpPr/>
                    <p:nvPr/>
                  </p:nvGrpSpPr>
                  <p:grpSpPr>
                    <a:xfrm>
                      <a:off x="17010178" y="7462222"/>
                      <a:ext cx="906733" cy="707390"/>
                      <a:chOff x="17010178" y="7462222"/>
                      <a:chExt cx="906733" cy="707390"/>
                    </a:xfrm>
                  </p:grpSpPr>
                  <p:pic>
                    <p:nvPicPr>
                      <p:cNvPr id="275" name="Object 145"/>
                      <p:cNvPicPr>
                        <a:picLocks noChangeAspect="1"/>
                      </p:cNvPicPr>
                      <p:nvPr/>
                    </p:nvPicPr>
                    <p:blipFill>
                      <a:blip r:embed="rId55" cstate="print"/>
                      <a:stretch>
                        <a:fillRect/>
                      </a:stretch>
                    </p:blipFill>
                    <p:spPr>
                      <a:xfrm>
                        <a:off x="17010178" y="7462222"/>
                        <a:ext cx="906733" cy="70739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43" name="그룹 1047"/>
                    <p:cNvGrpSpPr/>
                    <p:nvPr/>
                  </p:nvGrpSpPr>
                  <p:grpSpPr>
                    <a:xfrm>
                      <a:off x="17503571" y="8800383"/>
                      <a:ext cx="757480" cy="318419"/>
                      <a:chOff x="17503571" y="8800383"/>
                      <a:chExt cx="757480" cy="318419"/>
                    </a:xfrm>
                  </p:grpSpPr>
                  <p:pic>
                    <p:nvPicPr>
                      <p:cNvPr id="274" name="Object 148"/>
                      <p:cNvPicPr>
                        <a:picLocks noChangeAspect="1"/>
                      </p:cNvPicPr>
                      <p:nvPr/>
                    </p:nvPicPr>
                    <p:blipFill>
                      <a:blip r:embed="rId56" cstate="print"/>
                      <a:stretch>
                        <a:fillRect/>
                      </a:stretch>
                    </p:blipFill>
                    <p:spPr>
                      <a:xfrm>
                        <a:off x="17503571" y="8800383"/>
                        <a:ext cx="757480" cy="31841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44" name="Object 150"/>
                    <p:cNvPicPr>
                      <a:picLocks noChangeAspect="1"/>
                    </p:cNvPicPr>
                    <p:nvPr/>
                  </p:nvPicPr>
                  <p:blipFill>
                    <a:blip r:embed="rId57" cstate="print"/>
                    <a:stretch>
                      <a:fillRect/>
                    </a:stretch>
                  </p:blipFill>
                  <p:spPr>
                    <a:xfrm>
                      <a:off x="19322948" y="7274537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5" name="Object 151"/>
                    <p:cNvPicPr>
                      <a:picLocks noChangeAspect="1"/>
                    </p:cNvPicPr>
                    <p:nvPr/>
                  </p:nvPicPr>
                  <p:blipFill>
                    <a:blip r:embed="rId58" cstate="print"/>
                    <a:stretch>
                      <a:fillRect/>
                    </a:stretch>
                  </p:blipFill>
                  <p:spPr>
                    <a:xfrm>
                      <a:off x="18293090" y="9019981"/>
                      <a:ext cx="3850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6" name="Object 152"/>
                    <p:cNvPicPr>
                      <a:picLocks noChangeAspect="1"/>
                    </p:cNvPicPr>
                    <p:nvPr/>
                  </p:nvPicPr>
                  <p:blipFill>
                    <a:blip r:embed="rId59" cstate="print"/>
                    <a:stretch>
                      <a:fillRect/>
                    </a:stretch>
                  </p:blipFill>
                  <p:spPr>
                    <a:xfrm>
                      <a:off x="18226683" y="6427004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7" name="Object 153"/>
                    <p:cNvPicPr>
                      <a:picLocks noChangeAspect="1"/>
                    </p:cNvPicPr>
                    <p:nvPr/>
                  </p:nvPicPr>
                  <p:blipFill>
                    <a:blip r:embed="rId60" cstate="print"/>
                    <a:stretch>
                      <a:fillRect/>
                    </a:stretch>
                  </p:blipFill>
                  <p:spPr>
                    <a:xfrm>
                      <a:off x="18930023" y="6704445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8" name="Object 154"/>
                    <p:cNvPicPr>
                      <a:picLocks noChangeAspect="1"/>
                    </p:cNvPicPr>
                    <p:nvPr/>
                  </p:nvPicPr>
                  <p:blipFill>
                    <a:blip r:embed="rId61" cstate="print"/>
                    <a:stretch>
                      <a:fillRect/>
                    </a:stretch>
                  </p:blipFill>
                  <p:spPr>
                    <a:xfrm>
                      <a:off x="18860982" y="7782115"/>
                      <a:ext cx="587525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9" name="Object 155"/>
                    <p:cNvPicPr>
                      <a:picLocks noChangeAspect="1"/>
                    </p:cNvPicPr>
                    <p:nvPr/>
                  </p:nvPicPr>
                  <p:blipFill>
                    <a:blip r:embed="rId62" cstate="print"/>
                    <a:stretch>
                      <a:fillRect/>
                    </a:stretch>
                  </p:blipFill>
                  <p:spPr>
                    <a:xfrm>
                      <a:off x="17596383" y="7274537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0" name="Object 156"/>
                    <p:cNvPicPr>
                      <a:picLocks noChangeAspect="1"/>
                    </p:cNvPicPr>
                    <p:nvPr/>
                  </p:nvPicPr>
                  <p:blipFill>
                    <a:blip r:embed="rId63" cstate="print"/>
                    <a:stretch>
                      <a:fillRect/>
                    </a:stretch>
                  </p:blipFill>
                  <p:spPr>
                    <a:xfrm>
                      <a:off x="18172402" y="7299013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1" name="Object 157"/>
                    <p:cNvPicPr>
                      <a:picLocks noChangeAspect="1"/>
                    </p:cNvPicPr>
                    <p:nvPr/>
                  </p:nvPicPr>
                  <p:blipFill>
                    <a:blip r:embed="rId64" cstate="print"/>
                    <a:stretch>
                      <a:fillRect/>
                    </a:stretch>
                  </p:blipFill>
                  <p:spPr>
                    <a:xfrm>
                      <a:off x="16965192" y="7714313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2" name="Object 158"/>
                    <p:cNvPicPr>
                      <a:picLocks noChangeAspect="1"/>
                    </p:cNvPicPr>
                    <p:nvPr/>
                  </p:nvPicPr>
                  <p:blipFill>
                    <a:blip r:embed="rId65" cstate="print"/>
                    <a:stretch>
                      <a:fillRect/>
                    </a:stretch>
                  </p:blipFill>
                  <p:spPr>
                    <a:xfrm>
                      <a:off x="17666425" y="7833475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3" name="Object 159"/>
                    <p:cNvPicPr>
                      <a:picLocks noChangeAspect="1"/>
                    </p:cNvPicPr>
                    <p:nvPr/>
                  </p:nvPicPr>
                  <p:blipFill>
                    <a:blip r:embed="rId66" cstate="print"/>
                    <a:stretch>
                      <a:fillRect/>
                    </a:stretch>
                  </p:blipFill>
                  <p:spPr>
                    <a:xfrm>
                      <a:off x="19776866" y="8299059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4" name="Object 160"/>
                    <p:cNvPicPr>
                      <a:picLocks noChangeAspect="1"/>
                    </p:cNvPicPr>
                    <p:nvPr/>
                  </p:nvPicPr>
                  <p:blipFill>
                    <a:blip r:embed="rId67" cstate="print"/>
                    <a:stretch>
                      <a:fillRect/>
                    </a:stretch>
                  </p:blipFill>
                  <p:spPr>
                    <a:xfrm>
                      <a:off x="18806455" y="8277370"/>
                      <a:ext cx="479077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5" name="Object 161"/>
                    <p:cNvPicPr>
                      <a:picLocks noChangeAspect="1"/>
                    </p:cNvPicPr>
                    <p:nvPr/>
                  </p:nvPicPr>
                  <p:blipFill>
                    <a:blip r:embed="rId68" cstate="print"/>
                    <a:stretch>
                      <a:fillRect/>
                    </a:stretch>
                  </p:blipFill>
                  <p:spPr>
                    <a:xfrm>
                      <a:off x="18611342" y="8009419"/>
                      <a:ext cx="479077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6" name="Object 162"/>
                    <p:cNvPicPr>
                      <a:picLocks noChangeAspect="1"/>
                    </p:cNvPicPr>
                    <p:nvPr/>
                  </p:nvPicPr>
                  <p:blipFill>
                    <a:blip r:embed="rId69" cstate="print"/>
                    <a:stretch>
                      <a:fillRect/>
                    </a:stretch>
                  </p:blipFill>
                  <p:spPr>
                    <a:xfrm>
                      <a:off x="18396658" y="7576585"/>
                      <a:ext cx="54943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7" name="Object 163"/>
                    <p:cNvPicPr>
                      <a:picLocks noChangeAspect="1"/>
                    </p:cNvPicPr>
                    <p:nvPr/>
                  </p:nvPicPr>
                  <p:blipFill>
                    <a:blip r:embed="rId70" cstate="print"/>
                    <a:stretch>
                      <a:fillRect/>
                    </a:stretch>
                  </p:blipFill>
                  <p:spPr>
                    <a:xfrm>
                      <a:off x="17875046" y="9369229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8" name="Object 164"/>
                    <p:cNvPicPr>
                      <a:picLocks noChangeAspect="1"/>
                    </p:cNvPicPr>
                    <p:nvPr/>
                  </p:nvPicPr>
                  <p:blipFill>
                    <a:blip r:embed="rId71" cstate="print"/>
                    <a:stretch>
                      <a:fillRect/>
                    </a:stretch>
                  </p:blipFill>
                  <p:spPr>
                    <a:xfrm>
                      <a:off x="18088008" y="9875974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9" name="Object 165"/>
                    <p:cNvPicPr>
                      <a:picLocks noChangeAspect="1"/>
                    </p:cNvPicPr>
                    <p:nvPr/>
                  </p:nvPicPr>
                  <p:blipFill>
                    <a:blip r:embed="rId72" cstate="print"/>
                    <a:stretch>
                      <a:fillRect/>
                    </a:stretch>
                  </p:blipFill>
                  <p:spPr>
                    <a:xfrm>
                      <a:off x="19007301" y="9830993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0" name="Object 166"/>
                    <p:cNvPicPr>
                      <a:picLocks noChangeAspect="1"/>
                    </p:cNvPicPr>
                    <p:nvPr/>
                  </p:nvPicPr>
                  <p:blipFill>
                    <a:blip r:embed="rId73" cstate="print"/>
                    <a:stretch>
                      <a:fillRect/>
                    </a:stretch>
                  </p:blipFill>
                  <p:spPr>
                    <a:xfrm>
                      <a:off x="20001761" y="9048331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1" name="Object 167"/>
                    <p:cNvPicPr>
                      <a:picLocks noChangeAspect="1"/>
                    </p:cNvPicPr>
                    <p:nvPr/>
                  </p:nvPicPr>
                  <p:blipFill>
                    <a:blip r:embed="rId74" cstate="print"/>
                    <a:stretch>
                      <a:fillRect/>
                    </a:stretch>
                  </p:blipFill>
                  <p:spPr>
                    <a:xfrm>
                      <a:off x="19380647" y="9147788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2" name="Object 168"/>
                    <p:cNvPicPr>
                      <a:picLocks noChangeAspect="1"/>
                    </p:cNvPicPr>
                    <p:nvPr/>
                  </p:nvPicPr>
                  <p:blipFill>
                    <a:blip r:embed="rId75" cstate="print"/>
                    <a:stretch>
                      <a:fillRect/>
                    </a:stretch>
                  </p:blipFill>
                  <p:spPr>
                    <a:xfrm>
                      <a:off x="18950494" y="8664069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3" name="Object 169"/>
                    <p:cNvPicPr>
                      <a:picLocks noChangeAspect="1"/>
                    </p:cNvPicPr>
                    <p:nvPr/>
                  </p:nvPicPr>
                  <p:blipFill>
                    <a:blip r:embed="rId76" cstate="print"/>
                    <a:stretch>
                      <a:fillRect/>
                    </a:stretch>
                  </p:blipFill>
                  <p:spPr>
                    <a:xfrm>
                      <a:off x="18802361" y="9246925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4" name="Object 170"/>
                    <p:cNvPicPr>
                      <a:picLocks noChangeAspect="1"/>
                    </p:cNvPicPr>
                    <p:nvPr/>
                  </p:nvPicPr>
                  <p:blipFill>
                    <a:blip r:embed="rId77" cstate="print"/>
                    <a:stretch>
                      <a:fillRect/>
                    </a:stretch>
                  </p:blipFill>
                  <p:spPr>
                    <a:xfrm>
                      <a:off x="18312514" y="9386961"/>
                      <a:ext cx="590420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5" name="Object 171"/>
                    <p:cNvPicPr>
                      <a:picLocks noChangeAspect="1"/>
                    </p:cNvPicPr>
                    <p:nvPr/>
                  </p:nvPicPr>
                  <p:blipFill>
                    <a:blip r:embed="rId78" cstate="print"/>
                    <a:stretch>
                      <a:fillRect/>
                    </a:stretch>
                  </p:blipFill>
                  <p:spPr>
                    <a:xfrm>
                      <a:off x="17649937" y="8245314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6" name="Object 172"/>
                    <p:cNvPicPr>
                      <a:picLocks noChangeAspect="1"/>
                    </p:cNvPicPr>
                    <p:nvPr/>
                  </p:nvPicPr>
                  <p:blipFill>
                    <a:blip r:embed="rId79" cstate="print"/>
                    <a:stretch>
                      <a:fillRect/>
                    </a:stretch>
                  </p:blipFill>
                  <p:spPr>
                    <a:xfrm>
                      <a:off x="17607098" y="8642374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7" name="Object 173"/>
                    <p:cNvPicPr>
                      <a:picLocks noChangeAspect="1"/>
                    </p:cNvPicPr>
                    <p:nvPr/>
                  </p:nvPicPr>
                  <p:blipFill>
                    <a:blip r:embed="rId80" cstate="print"/>
                    <a:stretch>
                      <a:fillRect/>
                    </a:stretch>
                  </p:blipFill>
                  <p:spPr>
                    <a:xfrm>
                      <a:off x="17651965" y="8865669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8" name="Object 174"/>
                    <p:cNvPicPr>
                      <a:picLocks noChangeAspect="1"/>
                    </p:cNvPicPr>
                    <p:nvPr/>
                  </p:nvPicPr>
                  <p:blipFill>
                    <a:blip r:embed="rId81" cstate="print"/>
                    <a:stretch>
                      <a:fillRect/>
                    </a:stretch>
                  </p:blipFill>
                  <p:spPr>
                    <a:xfrm>
                      <a:off x="18007840" y="8582234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9" name="Object 175"/>
                    <p:cNvPicPr>
                      <a:picLocks noChangeAspect="1"/>
                    </p:cNvPicPr>
                    <p:nvPr/>
                  </p:nvPicPr>
                  <p:blipFill>
                    <a:blip r:embed="rId82" cstate="print"/>
                    <a:stretch>
                      <a:fillRect/>
                    </a:stretch>
                  </p:blipFill>
                  <p:spPr>
                    <a:xfrm>
                      <a:off x="18529097" y="8669307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0" name="Object 176"/>
                    <p:cNvPicPr>
                      <a:picLocks noChangeAspect="1"/>
                    </p:cNvPicPr>
                    <p:nvPr/>
                  </p:nvPicPr>
                  <p:blipFill>
                    <a:blip r:embed="rId83" cstate="print"/>
                    <a:stretch>
                      <a:fillRect/>
                    </a:stretch>
                  </p:blipFill>
                  <p:spPr>
                    <a:xfrm>
                      <a:off x="18277895" y="8501144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1" name="Object 177"/>
                    <p:cNvPicPr>
                      <a:picLocks noChangeAspect="1"/>
                    </p:cNvPicPr>
                    <p:nvPr/>
                  </p:nvPicPr>
                  <p:blipFill>
                    <a:blip r:embed="rId84" cstate="print"/>
                    <a:stretch>
                      <a:fillRect/>
                    </a:stretch>
                  </p:blipFill>
                  <p:spPr>
                    <a:xfrm>
                      <a:off x="18221194" y="8724017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2" name="Object 178"/>
                    <p:cNvPicPr>
                      <a:picLocks noChangeAspect="1"/>
                    </p:cNvPicPr>
                    <p:nvPr/>
                  </p:nvPicPr>
                  <p:blipFill>
                    <a:blip r:embed="rId85" cstate="print"/>
                    <a:stretch>
                      <a:fillRect/>
                    </a:stretch>
                  </p:blipFill>
                  <p:spPr>
                    <a:xfrm>
                      <a:off x="18017222" y="8820888"/>
                      <a:ext cx="453106" cy="2559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3" name="Object 179"/>
                    <p:cNvPicPr>
                      <a:picLocks noChangeAspect="1"/>
                    </p:cNvPicPr>
                    <p:nvPr/>
                  </p:nvPicPr>
                  <p:blipFill>
                    <a:blip r:embed="rId86" cstate="print"/>
                    <a:stretch>
                      <a:fillRect/>
                    </a:stretch>
                  </p:blipFill>
                  <p:spPr>
                    <a:xfrm>
                      <a:off x="17839927" y="8453298"/>
                      <a:ext cx="453106" cy="25595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3" name="Object 196"/>
                  <p:cNvPicPr>
                    <a:picLocks noChangeAspect="1"/>
                  </p:cNvPicPr>
                  <p:nvPr/>
                </p:nvPicPr>
                <p:blipFill>
                  <a:blip r:embed="rId87" cstate="print"/>
                  <a:stretch>
                    <a:fillRect/>
                  </a:stretch>
                </p:blipFill>
                <p:spPr>
                  <a:xfrm>
                    <a:off x="21330805" y="7370177"/>
                    <a:ext cx="727999" cy="377799"/>
                  </a:xfrm>
                  <a:prstGeom prst="rect">
                    <a:avLst/>
                  </a:prstGeom>
                </p:spPr>
              </p:pic>
              <p:pic>
                <p:nvPicPr>
                  <p:cNvPr id="204" name="Object 197"/>
                  <p:cNvPicPr>
                    <a:picLocks noChangeAspect="1"/>
                  </p:cNvPicPr>
                  <p:nvPr/>
                </p:nvPicPr>
                <p:blipFill>
                  <a:blip r:embed="rId88" cstate="print"/>
                  <a:stretch>
                    <a:fillRect/>
                  </a:stretch>
                </p:blipFill>
                <p:spPr>
                  <a:xfrm>
                    <a:off x="21350441" y="7598383"/>
                    <a:ext cx="727999" cy="377799"/>
                  </a:xfrm>
                  <a:prstGeom prst="rect">
                    <a:avLst/>
                  </a:prstGeom>
                </p:spPr>
              </p:pic>
              <p:pic>
                <p:nvPicPr>
                  <p:cNvPr id="205" name="Object 204"/>
                  <p:cNvPicPr>
                    <a:picLocks noChangeAspect="1"/>
                  </p:cNvPicPr>
                  <p:nvPr/>
                </p:nvPicPr>
                <p:blipFill>
                  <a:blip r:embed="rId87" cstate="print"/>
                  <a:stretch>
                    <a:fillRect/>
                  </a:stretch>
                </p:blipFill>
                <p:spPr>
                  <a:xfrm>
                    <a:off x="21330805" y="7958413"/>
                    <a:ext cx="727999" cy="377799"/>
                  </a:xfrm>
                  <a:prstGeom prst="rect">
                    <a:avLst/>
                  </a:prstGeom>
                </p:spPr>
              </p:pic>
              <p:pic>
                <p:nvPicPr>
                  <p:cNvPr id="206" name="Object 205"/>
                  <p:cNvPicPr>
                    <a:picLocks noChangeAspect="1"/>
                  </p:cNvPicPr>
                  <p:nvPr/>
                </p:nvPicPr>
                <p:blipFill>
                  <a:blip r:embed="rId88" cstate="print"/>
                  <a:stretch>
                    <a:fillRect/>
                  </a:stretch>
                </p:blipFill>
                <p:spPr>
                  <a:xfrm>
                    <a:off x="21330805" y="8184037"/>
                    <a:ext cx="727999" cy="377799"/>
                  </a:xfrm>
                  <a:prstGeom prst="rect">
                    <a:avLst/>
                  </a:prstGeom>
                </p:spPr>
              </p:pic>
              <p:pic>
                <p:nvPicPr>
                  <p:cNvPr id="207" name="Object 212"/>
                  <p:cNvPicPr>
                    <a:picLocks noChangeAspect="1"/>
                  </p:cNvPicPr>
                  <p:nvPr/>
                </p:nvPicPr>
                <p:blipFill>
                  <a:blip r:embed="rId87" cstate="print"/>
                  <a:stretch>
                    <a:fillRect/>
                  </a:stretch>
                </p:blipFill>
                <p:spPr>
                  <a:xfrm>
                    <a:off x="21330805" y="8714941"/>
                    <a:ext cx="727999" cy="377799"/>
                  </a:xfrm>
                  <a:prstGeom prst="rect">
                    <a:avLst/>
                  </a:prstGeom>
                </p:spPr>
              </p:pic>
              <p:pic>
                <p:nvPicPr>
                  <p:cNvPr id="208" name="Object 213"/>
                  <p:cNvPicPr>
                    <a:picLocks noChangeAspect="1"/>
                  </p:cNvPicPr>
                  <p:nvPr/>
                </p:nvPicPr>
                <p:blipFill>
                  <a:blip r:embed="rId88" cstate="print"/>
                  <a:stretch>
                    <a:fillRect/>
                  </a:stretch>
                </p:blipFill>
                <p:spPr>
                  <a:xfrm>
                    <a:off x="21330805" y="8940562"/>
                    <a:ext cx="727999" cy="377799"/>
                  </a:xfrm>
                  <a:prstGeom prst="rect">
                    <a:avLst/>
                  </a:prstGeom>
                </p:spPr>
              </p:pic>
              <p:pic>
                <p:nvPicPr>
                  <p:cNvPr id="209" name="Object 214"/>
                  <p:cNvPicPr>
                    <a:picLocks noChangeAspect="1"/>
                  </p:cNvPicPr>
                  <p:nvPr/>
                </p:nvPicPr>
                <p:blipFill>
                  <a:blip r:embed="rId89" cstate="print"/>
                  <a:stretch>
                    <a:fillRect/>
                  </a:stretch>
                </p:blipFill>
                <p:spPr>
                  <a:xfrm>
                    <a:off x="4397209" y="6802410"/>
                    <a:ext cx="4933335" cy="122027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Object 215"/>
                  <p:cNvPicPr>
                    <a:picLocks noChangeAspect="1"/>
                  </p:cNvPicPr>
                  <p:nvPr/>
                </p:nvPicPr>
                <p:blipFill>
                  <a:blip r:embed="rId90" cstate="print"/>
                  <a:stretch>
                    <a:fillRect/>
                  </a:stretch>
                </p:blipFill>
                <p:spPr>
                  <a:xfrm>
                    <a:off x="4397251" y="8097155"/>
                    <a:ext cx="12561149" cy="1537825"/>
                  </a:xfrm>
                  <a:prstGeom prst="rect">
                    <a:avLst/>
                  </a:prstGeom>
                </p:spPr>
              </p:pic>
              <p:grpSp>
                <p:nvGrpSpPr>
                  <p:cNvPr id="211" name="그룹 1060"/>
                  <p:cNvGrpSpPr/>
                  <p:nvPr/>
                </p:nvGrpSpPr>
                <p:grpSpPr>
                  <a:xfrm>
                    <a:off x="0" y="6221146"/>
                    <a:ext cx="4311126" cy="3191388"/>
                    <a:chOff x="0" y="6221146"/>
                    <a:chExt cx="4311126" cy="3191388"/>
                  </a:xfrm>
                </p:grpSpPr>
                <p:pic>
                  <p:nvPicPr>
                    <p:cNvPr id="212" name="Object 226"/>
                    <p:cNvPicPr>
                      <a:picLocks noChangeAspect="1"/>
                    </p:cNvPicPr>
                    <p:nvPr/>
                  </p:nvPicPr>
                  <p:blipFill>
                    <a:blip r:embed="rId91" cstate="print"/>
                    <a:stretch>
                      <a:fillRect/>
                    </a:stretch>
                  </p:blipFill>
                  <p:spPr>
                    <a:xfrm>
                      <a:off x="0" y="6221146"/>
                      <a:ext cx="4311126" cy="319138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77" name="그룹 1002"/>
                <p:cNvGrpSpPr/>
                <p:nvPr/>
              </p:nvGrpSpPr>
              <p:grpSpPr>
                <a:xfrm>
                  <a:off x="185588" y="1157810"/>
                  <a:ext cx="539916" cy="2453376"/>
                  <a:chOff x="185588" y="1157810"/>
                  <a:chExt cx="539916" cy="2453376"/>
                </a:xfrm>
              </p:grpSpPr>
              <p:pic>
                <p:nvPicPr>
                  <p:cNvPr id="196" name="Object 5"/>
                  <p:cNvPicPr>
                    <a:picLocks noChangeAspect="1"/>
                  </p:cNvPicPr>
                  <p:nvPr/>
                </p:nvPicPr>
                <p:blipFill>
                  <a:blip r:embed="rId92" cstate="print"/>
                  <a:stretch>
                    <a:fillRect/>
                  </a:stretch>
                </p:blipFill>
                <p:spPr>
                  <a:xfrm>
                    <a:off x="185588" y="1157810"/>
                    <a:ext cx="539916" cy="24533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8" name="그룹 1003"/>
                <p:cNvGrpSpPr/>
                <p:nvPr/>
              </p:nvGrpSpPr>
              <p:grpSpPr>
                <a:xfrm>
                  <a:off x="185588" y="2752818"/>
                  <a:ext cx="539916" cy="858368"/>
                  <a:chOff x="185588" y="2752818"/>
                  <a:chExt cx="539916" cy="858368"/>
                </a:xfrm>
              </p:grpSpPr>
              <p:pic>
                <p:nvPicPr>
                  <p:cNvPr id="195" name="Object 8"/>
                  <p:cNvPicPr>
                    <a:picLocks noChangeAspect="1"/>
                  </p:cNvPicPr>
                  <p:nvPr/>
                </p:nvPicPr>
                <p:blipFill>
                  <a:blip r:embed="rId93" cstate="print"/>
                  <a:stretch>
                    <a:fillRect/>
                  </a:stretch>
                </p:blipFill>
                <p:spPr>
                  <a:xfrm>
                    <a:off x="185588" y="2752818"/>
                    <a:ext cx="539916" cy="8583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그룹 1008"/>
                <p:cNvGrpSpPr/>
                <p:nvPr/>
              </p:nvGrpSpPr>
              <p:grpSpPr>
                <a:xfrm>
                  <a:off x="1095271" y="1157810"/>
                  <a:ext cx="539916" cy="2453376"/>
                  <a:chOff x="1095271" y="1157810"/>
                  <a:chExt cx="539916" cy="2453376"/>
                </a:xfrm>
              </p:grpSpPr>
              <p:pic>
                <p:nvPicPr>
                  <p:cNvPr id="194" name="Object 29"/>
                  <p:cNvPicPr>
                    <a:picLocks noChangeAspect="1"/>
                  </p:cNvPicPr>
                  <p:nvPr/>
                </p:nvPicPr>
                <p:blipFill>
                  <a:blip r:embed="rId92" cstate="print"/>
                  <a:stretch>
                    <a:fillRect/>
                  </a:stretch>
                </p:blipFill>
                <p:spPr>
                  <a:xfrm>
                    <a:off x="1095271" y="1157810"/>
                    <a:ext cx="539916" cy="24533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0" name="그룹 1009"/>
                <p:cNvGrpSpPr/>
                <p:nvPr/>
              </p:nvGrpSpPr>
              <p:grpSpPr>
                <a:xfrm>
                  <a:off x="1095271" y="2398582"/>
                  <a:ext cx="539916" cy="1212604"/>
                  <a:chOff x="1095271" y="2398582"/>
                  <a:chExt cx="539916" cy="1212604"/>
                </a:xfrm>
              </p:grpSpPr>
              <p:pic>
                <p:nvPicPr>
                  <p:cNvPr id="193" name="Object 32"/>
                  <p:cNvPicPr>
                    <a:picLocks noChangeAspect="1"/>
                  </p:cNvPicPr>
                  <p:nvPr/>
                </p:nvPicPr>
                <p:blipFill>
                  <a:blip r:embed="rId94" cstate="print"/>
                  <a:stretch>
                    <a:fillRect/>
                  </a:stretch>
                </p:blipFill>
                <p:spPr>
                  <a:xfrm>
                    <a:off x="1095271" y="2398582"/>
                    <a:ext cx="539916" cy="1212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1" name="그룹 1010"/>
                <p:cNvGrpSpPr/>
                <p:nvPr/>
              </p:nvGrpSpPr>
              <p:grpSpPr>
                <a:xfrm>
                  <a:off x="1957631" y="1157810"/>
                  <a:ext cx="539916" cy="2454320"/>
                  <a:chOff x="1957631" y="1157810"/>
                  <a:chExt cx="539916" cy="2454320"/>
                </a:xfrm>
              </p:grpSpPr>
              <p:pic>
                <p:nvPicPr>
                  <p:cNvPr id="192" name="Object 35"/>
                  <p:cNvPicPr>
                    <a:picLocks noChangeAspect="1"/>
                  </p:cNvPicPr>
                  <p:nvPr/>
                </p:nvPicPr>
                <p:blipFill>
                  <a:blip r:embed="rId95" cstate="print"/>
                  <a:stretch>
                    <a:fillRect/>
                  </a:stretch>
                </p:blipFill>
                <p:spPr>
                  <a:xfrm>
                    <a:off x="1957631" y="1157810"/>
                    <a:ext cx="539916" cy="245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그룹 1011"/>
                <p:cNvGrpSpPr/>
                <p:nvPr/>
              </p:nvGrpSpPr>
              <p:grpSpPr>
                <a:xfrm>
                  <a:off x="1957631" y="2103334"/>
                  <a:ext cx="539916" cy="1508796"/>
                  <a:chOff x="1957631" y="2103334"/>
                  <a:chExt cx="539916" cy="1508796"/>
                </a:xfrm>
              </p:grpSpPr>
              <p:pic>
                <p:nvPicPr>
                  <p:cNvPr id="191" name="Object 38"/>
                  <p:cNvPicPr>
                    <a:picLocks noChangeAspect="1"/>
                  </p:cNvPicPr>
                  <p:nvPr/>
                </p:nvPicPr>
                <p:blipFill>
                  <a:blip r:embed="rId96" cstate="print"/>
                  <a:stretch>
                    <a:fillRect/>
                  </a:stretch>
                </p:blipFill>
                <p:spPr>
                  <a:xfrm>
                    <a:off x="1957631" y="2103334"/>
                    <a:ext cx="539916" cy="150879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그룹 1012"/>
                <p:cNvGrpSpPr/>
                <p:nvPr/>
              </p:nvGrpSpPr>
              <p:grpSpPr>
                <a:xfrm>
                  <a:off x="2845007" y="1138215"/>
                  <a:ext cx="539916" cy="2482828"/>
                  <a:chOff x="2845007" y="1138215"/>
                  <a:chExt cx="539916" cy="2482828"/>
                </a:xfrm>
              </p:grpSpPr>
              <p:pic>
                <p:nvPicPr>
                  <p:cNvPr id="190" name="Object 41"/>
                  <p:cNvPicPr>
                    <a:picLocks noChangeAspect="1"/>
                  </p:cNvPicPr>
                  <p:nvPr/>
                </p:nvPicPr>
                <p:blipFill>
                  <a:blip r:embed="rId97" cstate="print"/>
                  <a:stretch>
                    <a:fillRect/>
                  </a:stretch>
                </p:blipFill>
                <p:spPr>
                  <a:xfrm>
                    <a:off x="2845007" y="1138215"/>
                    <a:ext cx="539916" cy="248282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그룹 1013"/>
                <p:cNvGrpSpPr/>
                <p:nvPr/>
              </p:nvGrpSpPr>
              <p:grpSpPr>
                <a:xfrm>
                  <a:off x="2845007" y="1925217"/>
                  <a:ext cx="539916" cy="1695826"/>
                  <a:chOff x="2845007" y="1925217"/>
                  <a:chExt cx="539916" cy="1695826"/>
                </a:xfrm>
              </p:grpSpPr>
              <p:pic>
                <p:nvPicPr>
                  <p:cNvPr id="189" name="Object 44"/>
                  <p:cNvPicPr>
                    <a:picLocks noChangeAspect="1"/>
                  </p:cNvPicPr>
                  <p:nvPr/>
                </p:nvPicPr>
                <p:blipFill>
                  <a:blip r:embed="rId98" cstate="print"/>
                  <a:stretch>
                    <a:fillRect/>
                  </a:stretch>
                </p:blipFill>
                <p:spPr>
                  <a:xfrm>
                    <a:off x="2845007" y="1925217"/>
                    <a:ext cx="539916" cy="1695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그룹 1014"/>
                <p:cNvGrpSpPr/>
                <p:nvPr/>
              </p:nvGrpSpPr>
              <p:grpSpPr>
                <a:xfrm>
                  <a:off x="3715425" y="1157810"/>
                  <a:ext cx="539916" cy="2472145"/>
                  <a:chOff x="3715425" y="1157810"/>
                  <a:chExt cx="539916" cy="2472145"/>
                </a:xfrm>
              </p:grpSpPr>
              <p:pic>
                <p:nvPicPr>
                  <p:cNvPr id="188" name="Object 47"/>
                  <p:cNvPicPr>
                    <a:picLocks noChangeAspect="1"/>
                  </p:cNvPicPr>
                  <p:nvPr/>
                </p:nvPicPr>
                <p:blipFill>
                  <a:blip r:embed="rId99" cstate="print"/>
                  <a:stretch>
                    <a:fillRect/>
                  </a:stretch>
                </p:blipFill>
                <p:spPr>
                  <a:xfrm>
                    <a:off x="3715425" y="1157810"/>
                    <a:ext cx="539916" cy="24721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그룹 1015"/>
                <p:cNvGrpSpPr/>
                <p:nvPr/>
              </p:nvGrpSpPr>
              <p:grpSpPr>
                <a:xfrm>
                  <a:off x="3715425" y="1609988"/>
                  <a:ext cx="539916" cy="2019967"/>
                  <a:chOff x="3715425" y="1609988"/>
                  <a:chExt cx="539916" cy="2019967"/>
                </a:xfrm>
              </p:grpSpPr>
              <p:pic>
                <p:nvPicPr>
                  <p:cNvPr id="187" name="Object 50"/>
                  <p:cNvPicPr>
                    <a:picLocks noChangeAspect="1"/>
                  </p:cNvPicPr>
                  <p:nvPr/>
                </p:nvPicPr>
                <p:blipFill>
                  <a:blip r:embed="rId100" cstate="print"/>
                  <a:stretch>
                    <a:fillRect/>
                  </a:stretch>
                </p:blipFill>
                <p:spPr>
                  <a:xfrm>
                    <a:off x="3715425" y="1609988"/>
                    <a:ext cx="539916" cy="201996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16" name="그림 315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" y="1170431"/>
            <a:ext cx="6770580" cy="9403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3752496" y="1393136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01314" y="1607646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57396" y="1841973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03106" y="1215328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99480" y="2460993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7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2" y="2404920"/>
            <a:ext cx="6770569" cy="4310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4298525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유동인구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요일 별 유동인구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분석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261925" y="56647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925" y="44455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1925" y="28072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712286"/>
              </p:ext>
            </p:extLst>
          </p:nvPr>
        </p:nvGraphicFramePr>
        <p:xfrm>
          <a:off x="7821613" y="1170432"/>
          <a:ext cx="3836987" cy="554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2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분석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선택 시 실행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유동 인구를 분기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구분해 선 그래프로 표시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유동 인구를 분기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구분해 표로 표시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유동 인구를 요일로 구분해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표로 표시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" y="1170431"/>
            <a:ext cx="6770580" cy="9403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타원 11"/>
          <p:cNvSpPr/>
          <p:nvPr/>
        </p:nvSpPr>
        <p:spPr>
          <a:xfrm>
            <a:off x="3540388" y="14356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58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0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900602"/>
              </p:ext>
            </p:extLst>
          </p:nvPr>
        </p:nvGraphicFramePr>
        <p:xfrm>
          <a:off x="7821613" y="1170432"/>
          <a:ext cx="3836987" cy="55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4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3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주거 인구를 년으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구분해 막대그래프로 표시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주거 인구를 년으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구분해 표로 표시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연령대별 구분하여 주거 인구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3" y="2404920"/>
            <a:ext cx="6770568" cy="435723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72132" y="57409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132" y="4381500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2132" y="2819400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021638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주거 인구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연령별 주거 인구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분석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" y="1170431"/>
            <a:ext cx="6770580" cy="9403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221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013289"/>
              </p:ext>
            </p:extLst>
          </p:nvPr>
        </p:nvGraphicFramePr>
        <p:xfrm>
          <a:off x="7821613" y="1170432"/>
          <a:ext cx="3836987" cy="55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4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3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인구를 예측하여 선 그래프로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인구를 예측하여 표로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graphicFrame>
        <p:nvGraphicFramePr>
          <p:cNvPr id="1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007269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예측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인구 분석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" y="1170431"/>
            <a:ext cx="6770580" cy="9403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2" y="2404920"/>
            <a:ext cx="6772638" cy="435723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603610" y="4979638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03610" y="2743200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15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7" y="2404088"/>
            <a:ext cx="6769800" cy="4358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388693" y="5795817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8693" y="4741178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8693" y="2846542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24264"/>
              </p:ext>
            </p:extLst>
          </p:nvPr>
        </p:nvGraphicFramePr>
        <p:xfrm>
          <a:off x="7821613" y="1170432"/>
          <a:ext cx="3836987" cy="55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4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3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메뉴에서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병원 분석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선택 시 실행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폐업 현황 그래프로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폐업 현황을 표로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병원 수 현황 지역</a:t>
                      </a:r>
                      <a:r>
                        <a:rPr lang="ko-KR" altLang="en-US" sz="1200" b="0" u="none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구분해서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표로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u="none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graphicFrame>
        <p:nvGraphicFramePr>
          <p:cNvPr id="19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3683580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폐업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병원 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병원 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병원 분석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4" y="1170042"/>
            <a:ext cx="6770185" cy="9403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3553089" y="15880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88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" y="2404813"/>
            <a:ext cx="6770768" cy="4357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/>
          <p:cNvSpPr/>
          <p:nvPr/>
        </p:nvSpPr>
        <p:spPr>
          <a:xfrm>
            <a:off x="3129896" y="5008577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43443" y="2722650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695566"/>
              </p:ext>
            </p:extLst>
          </p:nvPr>
        </p:nvGraphicFramePr>
        <p:xfrm>
          <a:off x="7821613" y="1170432"/>
          <a:ext cx="3836987" cy="55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4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3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메뉴에서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지도로 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선택 시 실행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 클릭 시 병원 정보 표시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병원 위치를 지도에 표시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9817990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지도에 병원 정보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지도로 보기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" y="1170431"/>
            <a:ext cx="6769800" cy="9402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타원 18"/>
          <p:cNvSpPr/>
          <p:nvPr/>
        </p:nvSpPr>
        <p:spPr>
          <a:xfrm>
            <a:off x="3543855" y="1762166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92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9"/>
          <p:cNvGrpSpPr/>
          <p:nvPr/>
        </p:nvGrpSpPr>
        <p:grpSpPr>
          <a:xfrm>
            <a:off x="0" y="9144"/>
            <a:ext cx="13025349" cy="7235468"/>
            <a:chOff x="-1108234" y="-756650"/>
            <a:chExt cx="26050698" cy="14470936"/>
          </a:xfrm>
        </p:grpSpPr>
        <p:pic>
          <p:nvPicPr>
            <p:cNvPr id="10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7" y="2404813"/>
            <a:ext cx="6769800" cy="4357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/>
          <p:cNvSpPr/>
          <p:nvPr/>
        </p:nvSpPr>
        <p:spPr>
          <a:xfrm>
            <a:off x="3726847" y="4190322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90607" y="27310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65813" y="2731039"/>
            <a:ext cx="366952" cy="393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532950"/>
              </p:ext>
            </p:extLst>
          </p:nvPr>
        </p:nvGraphicFramePr>
        <p:xfrm>
          <a:off x="7821613" y="1170432"/>
          <a:ext cx="3836987" cy="55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74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3365313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</a:tblGrid>
              <a:tr h="6200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 클릭 시 인구 정보 표시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4500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지역별 인구수를 지도에 표시</a:t>
                      </a: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07767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 클릭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요약정보 창 출력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87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1266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00871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560554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09143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33086"/>
                  </a:ext>
                </a:extLst>
              </a:tr>
              <a:tr h="547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862" marR="45862" marT="22931" marB="22931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835239"/>
                  </a:ext>
                </a:extLst>
              </a:tr>
            </a:tbl>
          </a:graphicData>
        </a:graphic>
      </p:graphicFrame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787676"/>
              </p:ext>
            </p:extLst>
          </p:nvPr>
        </p:nvGraphicFramePr>
        <p:xfrm>
          <a:off x="525522" y="152400"/>
          <a:ext cx="1113307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45">
                  <a:extLst>
                    <a:ext uri="{9D8B030D-6E8A-4147-A177-3AD203B41FA5}">
                      <a16:colId xmlns:a16="http://schemas.microsoft.com/office/drawing/2014/main" val="822943483"/>
                    </a:ext>
                  </a:extLst>
                </a:gridCol>
                <a:gridCol w="2899979">
                  <a:extLst>
                    <a:ext uri="{9D8B030D-6E8A-4147-A177-3AD203B41FA5}">
                      <a16:colId xmlns:a16="http://schemas.microsoft.com/office/drawing/2014/main" val="3920071152"/>
                    </a:ext>
                  </a:extLst>
                </a:gridCol>
                <a:gridCol w="3142401">
                  <a:extLst>
                    <a:ext uri="{9D8B030D-6E8A-4147-A177-3AD203B41FA5}">
                      <a16:colId xmlns:a16="http://schemas.microsoft.com/office/drawing/2014/main" val="1973205230"/>
                    </a:ext>
                  </a:extLst>
                </a:gridCol>
                <a:gridCol w="914153">
                  <a:extLst>
                    <a:ext uri="{9D8B030D-6E8A-4147-A177-3AD203B41FA5}">
                      <a16:colId xmlns:a16="http://schemas.microsoft.com/office/drawing/2014/main" val="7128196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경로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554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신도시의 성공적인 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•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의원 개원을 위한 입지 분석 서비스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지도에 지역별 인구 표시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메인 페이지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입지분석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지도로 보기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5948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" y="1170431"/>
            <a:ext cx="6769800" cy="9402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877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501</Words>
  <Application>Microsoft Office PowerPoint</Application>
  <PresentationFormat>와이드스크린</PresentationFormat>
  <Paragraphs>170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HY견고딕</vt:lpstr>
      <vt:lpstr>KBO 다이아고딕 Bold</vt:lpstr>
      <vt:lpstr>KBO 다이아고딕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준호 장</cp:lastModifiedBy>
  <cp:revision>90</cp:revision>
  <dcterms:created xsi:type="dcterms:W3CDTF">2023-11-28T09:48:18Z</dcterms:created>
  <dcterms:modified xsi:type="dcterms:W3CDTF">2023-12-13T14:10:36Z</dcterms:modified>
</cp:coreProperties>
</file>